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6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777E-617B-48F3-ACCB-C1A269E881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0D541D-C657-40D1-90DC-5AA0F2703C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80D9FC-6A4E-4DD6-B22C-86F76927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608E1-D89E-47B3-8F0D-A761A0FA6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5D38B-5D70-45B9-ACD2-1AF7217ED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53027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2196F-970F-4FB3-BB11-D89B54C4F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813829-14F2-4546-A6F4-952D21EF4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C788E-C1C5-4C3E-A650-878FD2D62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71F04-0C0E-49B1-99D8-FD02D2085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BD2CC-6F36-4D0B-831F-440027E40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3176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D1D78D-75A1-442B-8E79-19DF69FAFA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2CA95-D818-4827-AB36-B25D282EB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1B869-81F4-4C18-92E6-201D67F95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2941A-3E82-4F63-AD12-8D899D736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4E3B6-5DC5-46DB-9D06-2A04EC7D1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65054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1E19A-CE48-41D6-ABBA-0D993BF53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49590-33BE-4579-87FC-DC3D62F2B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0BF3E6-3EB7-4FDB-8104-2521F08C0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54A3E-F10E-45C1-8E68-372BCEAD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3CB98-E7C5-45DE-A72B-BDFFEBE65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06319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1C8A3-0391-4245-AF5A-DB687CC4F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25C27-18AC-4E05-B28B-7588FBB09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FF653-D37F-4027-890B-80628C40A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3D97F-79E6-4A07-AA72-F3F17FDCE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9C5A0-5B96-42CE-8FD7-3EF35E09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75749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359D-DAB7-43C3-ACF9-37DA694C3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77B03-2505-495D-AE4F-CADA8BCC07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DD2E7F-B70C-4746-BDD6-B7045A7A10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899F5B-82FF-4A98-890E-D93F85E38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0A4D3-6354-44E0-8FAE-6C3EBC97E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B31D16-72A1-4412-9479-5374C5191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43655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1E57D-6CE5-4455-A47A-7CCCB4D9F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1573FF-1325-45CA-A443-AB972D21E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02512-D611-4816-9F3D-B85F6732C1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26B305-28BD-45E6-A9F8-5E399F163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2C4A63-2EC4-4981-8D14-C4ACA5E4BD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64F5E0-5440-4ABC-B430-A5E13FBEA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8C08AD-7A42-43E2-8A10-0BCD13CC7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C9CFFA-DC38-4C31-A739-0F72898E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1703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05C05-CC2E-4A9F-B007-EB58DD4F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E0095A-6044-4B9A-9E34-D8F21012F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4626CF-8D0F-4EBB-AB36-1DD1C8E2B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7DDA4B-BC05-45A9-A1A8-10925436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3809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190D6A-25A5-45D9-AB8B-85271D5DA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6A374B-8EA3-47C1-936E-9CC1FD8BE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B89E49-3C87-4D9E-B104-96E318ED4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53854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7861B-2A00-4D89-815C-DE5E6F126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37A33-5A10-4042-9799-2382F3AD3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CDAC89-777C-4EF1-A5CF-17F1BF1F5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EDC31-F7D7-4695-B343-A7CA7DF48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11565B-6265-4510-B38F-0C3A1224D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968CD-22B6-4926-AB30-09295FA1D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27559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23514-E164-4C4B-B38B-4FC91EE25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B4F456-7B24-45E4-BB87-47E8475FBE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6A8877-427D-4BBC-B3A5-EEE7A50DBA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5F2580-7BFA-408F-B603-D1E84B477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1D101-B512-459F-872F-4DF0B6B0E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B943A-1EC5-483A-9437-48AD3F45D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3199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E57022-6A81-4584-A787-E230666D2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0ACEA-9B8B-4CB1-9C38-B53471696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BC458-BAAB-4823-B7F0-7A8E7A8B80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9316E-AB91-4F75-A15D-E215658E2127}" type="datetimeFigureOut">
              <a:rPr lang="en-MY" smtClean="0"/>
              <a:t>17/9/2020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2F1C5-B824-4A2E-811B-93FFDEA019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D9CEE-D830-43B2-BA2F-9FD136981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0E5500-7B5B-4011-A912-AC5D755DBDA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56045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slide" Target="slide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slide" Target="slide3.xml"/><Relationship Id="rId7" Type="http://schemas.openxmlformats.org/officeDocument/2006/relationships/slide" Target="slide10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slide" Target="slide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5.xml"/><Relationship Id="rId4" Type="http://schemas.openxmlformats.org/officeDocument/2006/relationships/slide" Target="slide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slide" Target="slide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.xml"/><Relationship Id="rId5" Type="http://schemas.openxmlformats.org/officeDocument/2006/relationships/slide" Target="slide10.xml"/><Relationship Id="rId4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slide" Target="slide4.xml"/><Relationship Id="rId7" Type="http://schemas.openxmlformats.org/officeDocument/2006/relationships/slide" Target="slide6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.xml"/><Relationship Id="rId5" Type="http://schemas.openxmlformats.org/officeDocument/2006/relationships/slide" Target="slide7.xml"/><Relationship Id="rId4" Type="http://schemas.openxmlformats.org/officeDocument/2006/relationships/slide" Target="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slide" Target="slide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slide" Target="slide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974AAF5-0818-46FF-89EA-4D284DE76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Box 13">
            <a:hlinkClick r:id="rId3" action="ppaction://hlinksldjump"/>
            <a:extLst>
              <a:ext uri="{FF2B5EF4-FFF2-40B4-BE49-F238E27FC236}">
                <a16:creationId xmlns:a16="http://schemas.microsoft.com/office/drawing/2014/main" id="{D5FFF773-87EA-4247-9CE1-582DC609FEDE}"/>
              </a:ext>
            </a:extLst>
          </p:cNvPr>
          <p:cNvSpPr txBox="1"/>
          <p:nvPr/>
        </p:nvSpPr>
        <p:spPr>
          <a:xfrm>
            <a:off x="4988654" y="4446165"/>
            <a:ext cx="2200712" cy="20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5" name="TextBox 14">
            <a:hlinkClick r:id="rId4" action="ppaction://hlinksldjump"/>
            <a:extLst>
              <a:ext uri="{FF2B5EF4-FFF2-40B4-BE49-F238E27FC236}">
                <a16:creationId xmlns:a16="http://schemas.microsoft.com/office/drawing/2014/main" id="{CDDA2FF8-87C1-4C22-8F24-F7A946DA14B7}"/>
              </a:ext>
            </a:extLst>
          </p:cNvPr>
          <p:cNvSpPr txBox="1"/>
          <p:nvPr/>
        </p:nvSpPr>
        <p:spPr>
          <a:xfrm>
            <a:off x="4988654" y="3942825"/>
            <a:ext cx="2200712" cy="419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802746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ECBD78-FF67-47A7-AAA0-EB6F1051A8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hlinkClick r:id="rId3" action="ppaction://hlinksldjump"/>
            <a:extLst>
              <a:ext uri="{FF2B5EF4-FFF2-40B4-BE49-F238E27FC236}">
                <a16:creationId xmlns:a16="http://schemas.microsoft.com/office/drawing/2014/main" id="{6C69BB34-7873-4B30-A060-46BE51AD55DA}"/>
              </a:ext>
            </a:extLst>
          </p:cNvPr>
          <p:cNvSpPr txBox="1"/>
          <p:nvPr/>
        </p:nvSpPr>
        <p:spPr>
          <a:xfrm>
            <a:off x="6451135" y="5209563"/>
            <a:ext cx="939566" cy="49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7" name="TextBox 6">
            <a:hlinkClick r:id="rId4" action="ppaction://hlinksldjump"/>
            <a:extLst>
              <a:ext uri="{FF2B5EF4-FFF2-40B4-BE49-F238E27FC236}">
                <a16:creationId xmlns:a16="http://schemas.microsoft.com/office/drawing/2014/main" id="{1645DE93-55FD-4333-8C32-7A237A5302AD}"/>
              </a:ext>
            </a:extLst>
          </p:cNvPr>
          <p:cNvSpPr txBox="1"/>
          <p:nvPr/>
        </p:nvSpPr>
        <p:spPr>
          <a:xfrm>
            <a:off x="7608815" y="2025616"/>
            <a:ext cx="469783" cy="382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8" name="TextBox 7">
            <a:hlinkClick r:id="rId4" action="ppaction://hlinksldjump"/>
            <a:extLst>
              <a:ext uri="{FF2B5EF4-FFF2-40B4-BE49-F238E27FC236}">
                <a16:creationId xmlns:a16="http://schemas.microsoft.com/office/drawing/2014/main" id="{ED34CD26-E71B-4FF4-95C0-2D71C9215A29}"/>
              </a:ext>
            </a:extLst>
          </p:cNvPr>
          <p:cNvSpPr txBox="1"/>
          <p:nvPr/>
        </p:nvSpPr>
        <p:spPr>
          <a:xfrm>
            <a:off x="7449424" y="5272372"/>
            <a:ext cx="62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560424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699229-A68A-48C3-BC8B-2336326E0F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hlinkClick r:id="rId3" action="ppaction://hlinksldjump"/>
            <a:extLst>
              <a:ext uri="{FF2B5EF4-FFF2-40B4-BE49-F238E27FC236}">
                <a16:creationId xmlns:a16="http://schemas.microsoft.com/office/drawing/2014/main" id="{CC705C13-4886-4B6C-BA70-65D6C5EC298F}"/>
              </a:ext>
            </a:extLst>
          </p:cNvPr>
          <p:cNvSpPr txBox="1"/>
          <p:nvPr/>
        </p:nvSpPr>
        <p:spPr>
          <a:xfrm>
            <a:off x="0" y="1312769"/>
            <a:ext cx="96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9" name="TextBox 8">
            <a:hlinkClick r:id="rId4" action="ppaction://hlinksldjump"/>
            <a:extLst>
              <a:ext uri="{FF2B5EF4-FFF2-40B4-BE49-F238E27FC236}">
                <a16:creationId xmlns:a16="http://schemas.microsoft.com/office/drawing/2014/main" id="{ECAFF0ED-0E45-47FE-B134-8BE559B08F44}"/>
              </a:ext>
            </a:extLst>
          </p:cNvPr>
          <p:cNvSpPr txBox="1"/>
          <p:nvPr/>
        </p:nvSpPr>
        <p:spPr>
          <a:xfrm>
            <a:off x="1140903" y="1291905"/>
            <a:ext cx="1124125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1" name="TextBox 10">
            <a:hlinkClick r:id="rId5" action="ppaction://hlinksldjump"/>
            <a:extLst>
              <a:ext uri="{FF2B5EF4-FFF2-40B4-BE49-F238E27FC236}">
                <a16:creationId xmlns:a16="http://schemas.microsoft.com/office/drawing/2014/main" id="{85665212-6797-42F6-AF62-2BB7199071BD}"/>
              </a:ext>
            </a:extLst>
          </p:cNvPr>
          <p:cNvSpPr txBox="1"/>
          <p:nvPr/>
        </p:nvSpPr>
        <p:spPr>
          <a:xfrm>
            <a:off x="2441197" y="1312769"/>
            <a:ext cx="897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3" name="TextBox 12">
            <a:hlinkClick r:id="rId6" action="ppaction://hlinksldjump"/>
            <a:extLst>
              <a:ext uri="{FF2B5EF4-FFF2-40B4-BE49-F238E27FC236}">
                <a16:creationId xmlns:a16="http://schemas.microsoft.com/office/drawing/2014/main" id="{4DB284E7-D9D0-40AE-8AF4-117C70A85DFC}"/>
              </a:ext>
            </a:extLst>
          </p:cNvPr>
          <p:cNvSpPr txBox="1"/>
          <p:nvPr/>
        </p:nvSpPr>
        <p:spPr>
          <a:xfrm>
            <a:off x="3506599" y="1312769"/>
            <a:ext cx="1065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5" name="TextBox 14">
            <a:hlinkClick r:id="rId7" action="ppaction://hlinksldjump"/>
            <a:extLst>
              <a:ext uri="{FF2B5EF4-FFF2-40B4-BE49-F238E27FC236}">
                <a16:creationId xmlns:a16="http://schemas.microsoft.com/office/drawing/2014/main" id="{29F2D4EE-B227-4C3C-B00F-25E6B41D79CD}"/>
              </a:ext>
            </a:extLst>
          </p:cNvPr>
          <p:cNvSpPr txBox="1"/>
          <p:nvPr/>
        </p:nvSpPr>
        <p:spPr>
          <a:xfrm>
            <a:off x="4723002" y="1312769"/>
            <a:ext cx="528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7" name="TextBox 16">
            <a:hlinkClick r:id="rId8" action="ppaction://hlinksldjump"/>
            <a:extLst>
              <a:ext uri="{FF2B5EF4-FFF2-40B4-BE49-F238E27FC236}">
                <a16:creationId xmlns:a16="http://schemas.microsoft.com/office/drawing/2014/main" id="{266E45A0-CC63-409F-B672-6A97F9ECE0D4}"/>
              </a:ext>
            </a:extLst>
          </p:cNvPr>
          <p:cNvSpPr txBox="1"/>
          <p:nvPr/>
        </p:nvSpPr>
        <p:spPr>
          <a:xfrm>
            <a:off x="5368955" y="1258351"/>
            <a:ext cx="604006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336608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1B2290-FF2A-435E-B7B9-56BF2F9BB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hlinkClick r:id="rId3" action="ppaction://hlinksldjump"/>
            <a:extLst>
              <a:ext uri="{FF2B5EF4-FFF2-40B4-BE49-F238E27FC236}">
                <a16:creationId xmlns:a16="http://schemas.microsoft.com/office/drawing/2014/main" id="{5A579784-F078-4FFF-97E5-83523CC5ABA6}"/>
              </a:ext>
            </a:extLst>
          </p:cNvPr>
          <p:cNvSpPr txBox="1"/>
          <p:nvPr/>
        </p:nvSpPr>
        <p:spPr>
          <a:xfrm>
            <a:off x="5878585" y="3884104"/>
            <a:ext cx="434830" cy="285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856880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AA8305-C9E9-4C49-9549-3373E3A77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hlinkClick r:id="rId3" action="ppaction://hlinksldjump"/>
            <a:extLst>
              <a:ext uri="{FF2B5EF4-FFF2-40B4-BE49-F238E27FC236}">
                <a16:creationId xmlns:a16="http://schemas.microsoft.com/office/drawing/2014/main" id="{8F8F3F84-FEC6-4DC0-8E3C-27C3B6DFB0F4}"/>
              </a:ext>
            </a:extLst>
          </p:cNvPr>
          <p:cNvSpPr txBox="1"/>
          <p:nvPr/>
        </p:nvSpPr>
        <p:spPr>
          <a:xfrm>
            <a:off x="1140903" y="1291905"/>
            <a:ext cx="1124125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2" name="TextBox 11">
            <a:hlinkClick r:id="rId4" action="ppaction://hlinksldjump"/>
            <a:extLst>
              <a:ext uri="{FF2B5EF4-FFF2-40B4-BE49-F238E27FC236}">
                <a16:creationId xmlns:a16="http://schemas.microsoft.com/office/drawing/2014/main" id="{35DA24B4-1800-43E9-B141-B5D29A995F32}"/>
              </a:ext>
            </a:extLst>
          </p:cNvPr>
          <p:cNvSpPr txBox="1"/>
          <p:nvPr/>
        </p:nvSpPr>
        <p:spPr>
          <a:xfrm>
            <a:off x="3506598" y="1291905"/>
            <a:ext cx="1048624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3" name="TextBox 12">
            <a:hlinkClick r:id="rId5" action="ppaction://hlinksldjump"/>
            <a:extLst>
              <a:ext uri="{FF2B5EF4-FFF2-40B4-BE49-F238E27FC236}">
                <a16:creationId xmlns:a16="http://schemas.microsoft.com/office/drawing/2014/main" id="{9F6F253A-3E0E-4F7C-9473-229F2499FF6A}"/>
              </a:ext>
            </a:extLst>
          </p:cNvPr>
          <p:cNvSpPr txBox="1"/>
          <p:nvPr/>
        </p:nvSpPr>
        <p:spPr>
          <a:xfrm>
            <a:off x="2449585" y="1291905"/>
            <a:ext cx="864066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6" name="TextBox 15">
            <a:hlinkClick r:id="rId6" action="ppaction://hlinksldjump"/>
            <a:extLst>
              <a:ext uri="{FF2B5EF4-FFF2-40B4-BE49-F238E27FC236}">
                <a16:creationId xmlns:a16="http://schemas.microsoft.com/office/drawing/2014/main" id="{9563E4B3-84BA-4D87-B16A-4D7365BB24D7}"/>
              </a:ext>
            </a:extLst>
          </p:cNvPr>
          <p:cNvSpPr txBox="1"/>
          <p:nvPr/>
        </p:nvSpPr>
        <p:spPr>
          <a:xfrm>
            <a:off x="4748168" y="1291905"/>
            <a:ext cx="478173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9" name="TextBox 18">
            <a:hlinkClick r:id="rId7" action="ppaction://hlinksldjump"/>
            <a:extLst>
              <a:ext uri="{FF2B5EF4-FFF2-40B4-BE49-F238E27FC236}">
                <a16:creationId xmlns:a16="http://schemas.microsoft.com/office/drawing/2014/main" id="{1FFA5C5A-24BA-48C0-AAE9-B1E72F2E0265}"/>
              </a:ext>
            </a:extLst>
          </p:cNvPr>
          <p:cNvSpPr txBox="1"/>
          <p:nvPr/>
        </p:nvSpPr>
        <p:spPr>
          <a:xfrm>
            <a:off x="5427676" y="1275127"/>
            <a:ext cx="553673" cy="385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595625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5C36B1-36B2-426D-9C3B-6BEBFD9A0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hlinkClick r:id="rId3" action="ppaction://hlinksldjump"/>
            <a:extLst>
              <a:ext uri="{FF2B5EF4-FFF2-40B4-BE49-F238E27FC236}">
                <a16:creationId xmlns:a16="http://schemas.microsoft.com/office/drawing/2014/main" id="{4E788E18-1D7B-454C-826B-C0A6E6CF868D}"/>
              </a:ext>
            </a:extLst>
          </p:cNvPr>
          <p:cNvSpPr txBox="1"/>
          <p:nvPr/>
        </p:nvSpPr>
        <p:spPr>
          <a:xfrm>
            <a:off x="1979803" y="1140903"/>
            <a:ext cx="679507" cy="327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2" name="TextBox 11">
            <a:hlinkClick r:id="rId4" action="ppaction://hlinksldjump"/>
            <a:extLst>
              <a:ext uri="{FF2B5EF4-FFF2-40B4-BE49-F238E27FC236}">
                <a16:creationId xmlns:a16="http://schemas.microsoft.com/office/drawing/2014/main" id="{9BA65655-19CD-407F-8A50-2171B9CFDE6A}"/>
              </a:ext>
            </a:extLst>
          </p:cNvPr>
          <p:cNvSpPr txBox="1"/>
          <p:nvPr/>
        </p:nvSpPr>
        <p:spPr>
          <a:xfrm>
            <a:off x="2835479" y="1140901"/>
            <a:ext cx="822121" cy="327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4" name="TextBox 13">
            <a:hlinkClick r:id="rId5" action="ppaction://hlinksldjump"/>
            <a:extLst>
              <a:ext uri="{FF2B5EF4-FFF2-40B4-BE49-F238E27FC236}">
                <a16:creationId xmlns:a16="http://schemas.microsoft.com/office/drawing/2014/main" id="{2287E4F5-F36F-4BA7-A154-819923B2CF65}"/>
              </a:ext>
            </a:extLst>
          </p:cNvPr>
          <p:cNvSpPr txBox="1"/>
          <p:nvPr/>
        </p:nvSpPr>
        <p:spPr>
          <a:xfrm>
            <a:off x="3833770" y="1140900"/>
            <a:ext cx="343948" cy="327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6" name="TextBox 15">
            <a:hlinkClick r:id="rId6" action="ppaction://hlinksldjump"/>
            <a:extLst>
              <a:ext uri="{FF2B5EF4-FFF2-40B4-BE49-F238E27FC236}">
                <a16:creationId xmlns:a16="http://schemas.microsoft.com/office/drawing/2014/main" id="{0F401AA1-21F2-44B2-A3D2-385EF60366B4}"/>
              </a:ext>
            </a:extLst>
          </p:cNvPr>
          <p:cNvSpPr txBox="1"/>
          <p:nvPr/>
        </p:nvSpPr>
        <p:spPr>
          <a:xfrm>
            <a:off x="4353888" y="1140900"/>
            <a:ext cx="461394" cy="327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21" name="TextBox 20">
            <a:hlinkClick r:id="rId7" action="ppaction://hlinksldjump"/>
            <a:extLst>
              <a:ext uri="{FF2B5EF4-FFF2-40B4-BE49-F238E27FC236}">
                <a16:creationId xmlns:a16="http://schemas.microsoft.com/office/drawing/2014/main" id="{99485C35-E1E4-4C67-A4DD-3A472AADC516}"/>
              </a:ext>
            </a:extLst>
          </p:cNvPr>
          <p:cNvSpPr txBox="1"/>
          <p:nvPr/>
        </p:nvSpPr>
        <p:spPr>
          <a:xfrm>
            <a:off x="0" y="1140900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316463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D06166-FB24-4731-9EE2-79D523503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hlinkClick r:id="rId3" action="ppaction://hlinksldjump"/>
            <a:extLst>
              <a:ext uri="{FF2B5EF4-FFF2-40B4-BE49-F238E27FC236}">
                <a16:creationId xmlns:a16="http://schemas.microsoft.com/office/drawing/2014/main" id="{456E5608-CE81-45B2-A3FD-E0BCCAC6E77B}"/>
              </a:ext>
            </a:extLst>
          </p:cNvPr>
          <p:cNvSpPr txBox="1"/>
          <p:nvPr/>
        </p:nvSpPr>
        <p:spPr>
          <a:xfrm>
            <a:off x="1149290" y="1291905"/>
            <a:ext cx="1132515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3" name="TextBox 12">
            <a:hlinkClick r:id="rId4" action="ppaction://hlinksldjump"/>
            <a:extLst>
              <a:ext uri="{FF2B5EF4-FFF2-40B4-BE49-F238E27FC236}">
                <a16:creationId xmlns:a16="http://schemas.microsoft.com/office/drawing/2014/main" id="{5E95B7BF-D1AB-4D51-9D98-01A63F199599}"/>
              </a:ext>
            </a:extLst>
          </p:cNvPr>
          <p:cNvSpPr txBox="1"/>
          <p:nvPr/>
        </p:nvSpPr>
        <p:spPr>
          <a:xfrm>
            <a:off x="0" y="1312769"/>
            <a:ext cx="96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5" name="TextBox 14">
            <a:hlinkClick r:id="rId5" action="ppaction://hlinksldjump"/>
            <a:extLst>
              <a:ext uri="{FF2B5EF4-FFF2-40B4-BE49-F238E27FC236}">
                <a16:creationId xmlns:a16="http://schemas.microsoft.com/office/drawing/2014/main" id="{A3F83AB4-47D5-4915-A3C1-209D1008579C}"/>
              </a:ext>
            </a:extLst>
          </p:cNvPr>
          <p:cNvSpPr txBox="1"/>
          <p:nvPr/>
        </p:nvSpPr>
        <p:spPr>
          <a:xfrm>
            <a:off x="3506599" y="1312769"/>
            <a:ext cx="1065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7" name="TextBox 16">
            <a:hlinkClick r:id="rId6" action="ppaction://hlinksldjump"/>
            <a:extLst>
              <a:ext uri="{FF2B5EF4-FFF2-40B4-BE49-F238E27FC236}">
                <a16:creationId xmlns:a16="http://schemas.microsoft.com/office/drawing/2014/main" id="{479A8CA7-5EC6-4EB7-8B68-87C44299A27A}"/>
              </a:ext>
            </a:extLst>
          </p:cNvPr>
          <p:cNvSpPr txBox="1"/>
          <p:nvPr/>
        </p:nvSpPr>
        <p:spPr>
          <a:xfrm>
            <a:off x="5368955" y="1258351"/>
            <a:ext cx="604006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8" name="TextBox 17">
            <a:hlinkClick r:id="rId7" action="ppaction://hlinksldjump"/>
            <a:extLst>
              <a:ext uri="{FF2B5EF4-FFF2-40B4-BE49-F238E27FC236}">
                <a16:creationId xmlns:a16="http://schemas.microsoft.com/office/drawing/2014/main" id="{5EAE5008-AF07-4F7B-A3A7-69F5241F13A0}"/>
              </a:ext>
            </a:extLst>
          </p:cNvPr>
          <p:cNvSpPr txBox="1"/>
          <p:nvPr/>
        </p:nvSpPr>
        <p:spPr>
          <a:xfrm>
            <a:off x="5125673" y="2608976"/>
            <a:ext cx="192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20" name="TextBox 19">
            <a:hlinkClick r:id="rId8" action="ppaction://hlinksldjump"/>
            <a:extLst>
              <a:ext uri="{FF2B5EF4-FFF2-40B4-BE49-F238E27FC236}">
                <a16:creationId xmlns:a16="http://schemas.microsoft.com/office/drawing/2014/main" id="{8C783D81-CF4F-4297-846D-2E056396030C}"/>
              </a:ext>
            </a:extLst>
          </p:cNvPr>
          <p:cNvSpPr txBox="1"/>
          <p:nvPr/>
        </p:nvSpPr>
        <p:spPr>
          <a:xfrm>
            <a:off x="4723002" y="1312769"/>
            <a:ext cx="528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209221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41F536-FCD8-4CB2-B0E5-5A980579F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hlinkClick r:id="rId3" action="ppaction://hlinksldjump"/>
            <a:extLst>
              <a:ext uri="{FF2B5EF4-FFF2-40B4-BE49-F238E27FC236}">
                <a16:creationId xmlns:a16="http://schemas.microsoft.com/office/drawing/2014/main" id="{64E672B6-2711-4F76-AE60-899AC37E909E}"/>
              </a:ext>
            </a:extLst>
          </p:cNvPr>
          <p:cNvSpPr txBox="1"/>
          <p:nvPr/>
        </p:nvSpPr>
        <p:spPr>
          <a:xfrm>
            <a:off x="8003097" y="5645791"/>
            <a:ext cx="1166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7" name="TextBox 6">
            <a:hlinkClick r:id="rId3" action="ppaction://hlinksldjump"/>
            <a:extLst>
              <a:ext uri="{FF2B5EF4-FFF2-40B4-BE49-F238E27FC236}">
                <a16:creationId xmlns:a16="http://schemas.microsoft.com/office/drawing/2014/main" id="{0EBDDA97-DDD4-4B2B-82C5-46EFCF361B74}"/>
              </a:ext>
            </a:extLst>
          </p:cNvPr>
          <p:cNvSpPr txBox="1"/>
          <p:nvPr/>
        </p:nvSpPr>
        <p:spPr>
          <a:xfrm>
            <a:off x="8892329" y="1610686"/>
            <a:ext cx="360727" cy="428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898985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A8F1F1C-97FD-456A-8BAA-144F6B8D9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extBox 12">
            <a:hlinkClick r:id="rId3" action="ppaction://hlinksldjump"/>
            <a:extLst>
              <a:ext uri="{FF2B5EF4-FFF2-40B4-BE49-F238E27FC236}">
                <a16:creationId xmlns:a16="http://schemas.microsoft.com/office/drawing/2014/main" id="{AAA533CC-D916-4905-9F6A-447923B69FCA}"/>
              </a:ext>
            </a:extLst>
          </p:cNvPr>
          <p:cNvSpPr txBox="1"/>
          <p:nvPr/>
        </p:nvSpPr>
        <p:spPr>
          <a:xfrm>
            <a:off x="0" y="1312769"/>
            <a:ext cx="96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5" name="TextBox 14">
            <a:hlinkClick r:id="rId4" action="ppaction://hlinksldjump"/>
            <a:extLst>
              <a:ext uri="{FF2B5EF4-FFF2-40B4-BE49-F238E27FC236}">
                <a16:creationId xmlns:a16="http://schemas.microsoft.com/office/drawing/2014/main" id="{D252CEC7-63F6-4771-8FA0-5091EF873DC7}"/>
              </a:ext>
            </a:extLst>
          </p:cNvPr>
          <p:cNvSpPr txBox="1"/>
          <p:nvPr/>
        </p:nvSpPr>
        <p:spPr>
          <a:xfrm>
            <a:off x="1140903" y="1291905"/>
            <a:ext cx="1124125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7" name="TextBox 16">
            <a:hlinkClick r:id="rId5" action="ppaction://hlinksldjump"/>
            <a:extLst>
              <a:ext uri="{FF2B5EF4-FFF2-40B4-BE49-F238E27FC236}">
                <a16:creationId xmlns:a16="http://schemas.microsoft.com/office/drawing/2014/main" id="{F4B1A43B-6F16-4082-B537-237F18E667C3}"/>
              </a:ext>
            </a:extLst>
          </p:cNvPr>
          <p:cNvSpPr txBox="1"/>
          <p:nvPr/>
        </p:nvSpPr>
        <p:spPr>
          <a:xfrm>
            <a:off x="2441197" y="1312769"/>
            <a:ext cx="897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21" name="TextBox 20">
            <a:hlinkClick r:id="rId6" action="ppaction://hlinksldjump"/>
            <a:extLst>
              <a:ext uri="{FF2B5EF4-FFF2-40B4-BE49-F238E27FC236}">
                <a16:creationId xmlns:a16="http://schemas.microsoft.com/office/drawing/2014/main" id="{046F68EA-9F74-4BD3-B329-4B4D92486D8C}"/>
              </a:ext>
            </a:extLst>
          </p:cNvPr>
          <p:cNvSpPr txBox="1"/>
          <p:nvPr/>
        </p:nvSpPr>
        <p:spPr>
          <a:xfrm>
            <a:off x="4723002" y="1312769"/>
            <a:ext cx="528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23" name="TextBox 22">
            <a:hlinkClick r:id="rId7" action="ppaction://hlinksldjump"/>
            <a:extLst>
              <a:ext uri="{FF2B5EF4-FFF2-40B4-BE49-F238E27FC236}">
                <a16:creationId xmlns:a16="http://schemas.microsoft.com/office/drawing/2014/main" id="{F4FBCC5D-8C0F-47CF-9081-CB791B117F5F}"/>
              </a:ext>
            </a:extLst>
          </p:cNvPr>
          <p:cNvSpPr txBox="1"/>
          <p:nvPr/>
        </p:nvSpPr>
        <p:spPr>
          <a:xfrm>
            <a:off x="5368955" y="1258351"/>
            <a:ext cx="604006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24" name="TextBox 23">
            <a:hlinkClick r:id="rId8" action="ppaction://hlinksldjump"/>
            <a:extLst>
              <a:ext uri="{FF2B5EF4-FFF2-40B4-BE49-F238E27FC236}">
                <a16:creationId xmlns:a16="http://schemas.microsoft.com/office/drawing/2014/main" id="{51062118-0075-4FE8-877E-D0F302105423}"/>
              </a:ext>
            </a:extLst>
          </p:cNvPr>
          <p:cNvSpPr txBox="1"/>
          <p:nvPr/>
        </p:nvSpPr>
        <p:spPr>
          <a:xfrm>
            <a:off x="9370503" y="2575420"/>
            <a:ext cx="104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549986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867E91-3071-473C-A258-33C708119D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hlinkClick r:id="rId3" action="ppaction://hlinksldjump"/>
            <a:extLst>
              <a:ext uri="{FF2B5EF4-FFF2-40B4-BE49-F238E27FC236}">
                <a16:creationId xmlns:a16="http://schemas.microsoft.com/office/drawing/2014/main" id="{83BA7424-F711-45A1-B42F-B35CD039F111}"/>
              </a:ext>
            </a:extLst>
          </p:cNvPr>
          <p:cNvSpPr txBox="1"/>
          <p:nvPr/>
        </p:nvSpPr>
        <p:spPr>
          <a:xfrm>
            <a:off x="7608815" y="2374084"/>
            <a:ext cx="444616" cy="461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9" name="TextBox 8">
            <a:hlinkClick r:id="rId3" action="ppaction://hlinksldjump"/>
            <a:extLst>
              <a:ext uri="{FF2B5EF4-FFF2-40B4-BE49-F238E27FC236}">
                <a16:creationId xmlns:a16="http://schemas.microsoft.com/office/drawing/2014/main" id="{12E419E0-C4DB-4CDB-B11E-F07497400110}"/>
              </a:ext>
            </a:extLst>
          </p:cNvPr>
          <p:cNvSpPr txBox="1"/>
          <p:nvPr/>
        </p:nvSpPr>
        <p:spPr>
          <a:xfrm>
            <a:off x="6096000" y="4848836"/>
            <a:ext cx="1957431" cy="461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389283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A8F1F1C-97FD-456A-8BAA-144F6B8D9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extBox 12">
            <a:hlinkClick r:id="rId3" action="ppaction://hlinksldjump"/>
            <a:extLst>
              <a:ext uri="{FF2B5EF4-FFF2-40B4-BE49-F238E27FC236}">
                <a16:creationId xmlns:a16="http://schemas.microsoft.com/office/drawing/2014/main" id="{AAA533CC-D916-4905-9F6A-447923B69FCA}"/>
              </a:ext>
            </a:extLst>
          </p:cNvPr>
          <p:cNvSpPr txBox="1"/>
          <p:nvPr/>
        </p:nvSpPr>
        <p:spPr>
          <a:xfrm>
            <a:off x="0" y="1312769"/>
            <a:ext cx="96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5" name="TextBox 14">
            <a:hlinkClick r:id="rId4" action="ppaction://hlinksldjump"/>
            <a:extLst>
              <a:ext uri="{FF2B5EF4-FFF2-40B4-BE49-F238E27FC236}">
                <a16:creationId xmlns:a16="http://schemas.microsoft.com/office/drawing/2014/main" id="{D252CEC7-63F6-4771-8FA0-5091EF873DC7}"/>
              </a:ext>
            </a:extLst>
          </p:cNvPr>
          <p:cNvSpPr txBox="1"/>
          <p:nvPr/>
        </p:nvSpPr>
        <p:spPr>
          <a:xfrm>
            <a:off x="1140903" y="1291905"/>
            <a:ext cx="1124125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17" name="TextBox 16">
            <a:hlinkClick r:id="rId5" action="ppaction://hlinksldjump"/>
            <a:extLst>
              <a:ext uri="{FF2B5EF4-FFF2-40B4-BE49-F238E27FC236}">
                <a16:creationId xmlns:a16="http://schemas.microsoft.com/office/drawing/2014/main" id="{F4B1A43B-6F16-4082-B537-237F18E667C3}"/>
              </a:ext>
            </a:extLst>
          </p:cNvPr>
          <p:cNvSpPr txBox="1"/>
          <p:nvPr/>
        </p:nvSpPr>
        <p:spPr>
          <a:xfrm>
            <a:off x="2441197" y="1312769"/>
            <a:ext cx="897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21" name="TextBox 20">
            <a:hlinkClick r:id="rId6" action="ppaction://hlinksldjump"/>
            <a:extLst>
              <a:ext uri="{FF2B5EF4-FFF2-40B4-BE49-F238E27FC236}">
                <a16:creationId xmlns:a16="http://schemas.microsoft.com/office/drawing/2014/main" id="{046F68EA-9F74-4BD3-B329-4B4D92486D8C}"/>
              </a:ext>
            </a:extLst>
          </p:cNvPr>
          <p:cNvSpPr txBox="1"/>
          <p:nvPr/>
        </p:nvSpPr>
        <p:spPr>
          <a:xfrm>
            <a:off x="4723002" y="1312769"/>
            <a:ext cx="528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23" name="TextBox 22">
            <a:hlinkClick r:id="rId7" action="ppaction://hlinksldjump"/>
            <a:extLst>
              <a:ext uri="{FF2B5EF4-FFF2-40B4-BE49-F238E27FC236}">
                <a16:creationId xmlns:a16="http://schemas.microsoft.com/office/drawing/2014/main" id="{F4FBCC5D-8C0F-47CF-9081-CB791B117F5F}"/>
              </a:ext>
            </a:extLst>
          </p:cNvPr>
          <p:cNvSpPr txBox="1"/>
          <p:nvPr/>
        </p:nvSpPr>
        <p:spPr>
          <a:xfrm>
            <a:off x="5368955" y="1258351"/>
            <a:ext cx="604006" cy="41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  <p:sp>
        <p:nvSpPr>
          <p:cNvPr id="24" name="TextBox 23">
            <a:hlinkClick r:id="rId8" action="ppaction://hlinksldjump"/>
            <a:extLst>
              <a:ext uri="{FF2B5EF4-FFF2-40B4-BE49-F238E27FC236}">
                <a16:creationId xmlns:a16="http://schemas.microsoft.com/office/drawing/2014/main" id="{51062118-0075-4FE8-877E-D0F302105423}"/>
              </a:ext>
            </a:extLst>
          </p:cNvPr>
          <p:cNvSpPr txBox="1"/>
          <p:nvPr/>
        </p:nvSpPr>
        <p:spPr>
          <a:xfrm>
            <a:off x="9370503" y="2575420"/>
            <a:ext cx="104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844551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Faris Bin Adnan</dc:creator>
  <cp:lastModifiedBy>Muhammad Faris Bin Adnan</cp:lastModifiedBy>
  <cp:revision>65</cp:revision>
  <dcterms:created xsi:type="dcterms:W3CDTF">2020-09-17T10:54:18Z</dcterms:created>
  <dcterms:modified xsi:type="dcterms:W3CDTF">2020-09-17T14:37:17Z</dcterms:modified>
</cp:coreProperties>
</file>

<file path=docProps/thumbnail.jpeg>
</file>